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Syne"/>
      <p:regular r:id="rId12"/>
    </p:embeddedFont>
    <p:embeddedFont>
      <p:font typeface="Syne Extra Bold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9" d="100"/>
          <a:sy n="49" d="100"/>
        </p:scale>
        <p:origin x="9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67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5549" y="822127"/>
            <a:ext cx="7972901" cy="50506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Based Automata Scheduler for Dynamic Resource Allocation in Cloud Computing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467982" y="3475332"/>
            <a:ext cx="7972901" cy="802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7" name="Text 3"/>
          <p:cNvSpPr/>
          <p:nvPr/>
        </p:nvSpPr>
        <p:spPr>
          <a:xfrm>
            <a:off x="897595" y="5025253"/>
            <a:ext cx="2992993" cy="1362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b="1" dirty="0" err="1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Represnted</a:t>
            </a:r>
            <a:r>
              <a:rPr lang="en-US" sz="20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by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             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                     I. Harsha </a:t>
            </a:r>
            <a:r>
              <a:rPr lang="en-US" sz="2000" b="1" dirty="0" err="1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vardhan</a:t>
            </a:r>
            <a:r>
              <a:rPr lang="en-US" sz="20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Reddy-192211566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745" y="695563"/>
            <a:ext cx="7809309" cy="2979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Introduction to Cloud Computing and Resource Allocation Challenges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53745" y="4175522"/>
            <a:ext cx="428982" cy="428982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292572" y="4246959"/>
            <a:ext cx="151328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773347" y="4175522"/>
            <a:ext cx="318980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Dynamic Workloads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773347" y="4885730"/>
            <a:ext cx="3189803" cy="1220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Cloud computing environments experience highly variable and unpredictable workloads that require flexible resource allocation.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10153769" y="4175522"/>
            <a:ext cx="428982" cy="428982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24849" y="4246959"/>
            <a:ext cx="286822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0773370" y="4175522"/>
            <a:ext cx="2383750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Scalability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73370" y="4587835"/>
            <a:ext cx="3189803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must be able to scale up or down resources quickly to meet changing demands.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53745" y="6511409"/>
            <a:ext cx="428982" cy="428982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17325" y="6582847"/>
            <a:ext cx="301704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773347" y="6511409"/>
            <a:ext cx="2383750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Efficiency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773347" y="6923723"/>
            <a:ext cx="7189708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Optimizing resource utilization is crucial to reduce operational costs and environmental impact.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2565"/>
            <a:ext cx="13042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Concept of Cellular Automata and Its Applications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6587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Cellular Automata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10135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Cellular automata are discrete computational models consisting of a grid of cells that evolve over time based on predefined local rules.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65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4702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Cellular automata have been successfully applied to model complex systems, including traffic flow, urban planning, and biological processes.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65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Adaptability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4702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decentralized and dynamic nature of cellular automata makes them well-suited for resource allocation in cloud computing environments.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911" y="811054"/>
            <a:ext cx="7820978" cy="1772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Principles of Based Automata Scheduler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419969" y="2866549"/>
            <a:ext cx="22860" cy="4551998"/>
          </a:xfrm>
          <a:prstGeom prst="roundRect">
            <a:avLst>
              <a:gd name="adj" fmla="val 347287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6621185" y="3280410"/>
            <a:ext cx="661511" cy="22860"/>
          </a:xfrm>
          <a:prstGeom prst="roundRect">
            <a:avLst>
              <a:gd name="adj" fmla="val 347287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6218753" y="3079194"/>
            <a:ext cx="425291" cy="425291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56390" y="3150037"/>
            <a:ext cx="15001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470934" y="3055501"/>
            <a:ext cx="236267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Cell States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470934" y="3464123"/>
            <a:ext cx="649795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represents cloud resources as a grid of cells, each with a dynamic state reflecting its utilization and availability.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621185" y="4860727"/>
            <a:ext cx="661511" cy="22860"/>
          </a:xfrm>
          <a:prstGeom prst="roundRect">
            <a:avLst>
              <a:gd name="adj" fmla="val 347287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6218753" y="4659511"/>
            <a:ext cx="425291" cy="425291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289238" y="4730353"/>
            <a:ext cx="28432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70934" y="4635818"/>
            <a:ext cx="236267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Local Rules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470934" y="5044440"/>
            <a:ext cx="649795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applies predefined local rules to determine how each cell's state should evolve based on its neighbors' states.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621185" y="6441043"/>
            <a:ext cx="661511" cy="22860"/>
          </a:xfrm>
          <a:prstGeom prst="roundRect">
            <a:avLst>
              <a:gd name="adj" fmla="val 347287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6218753" y="6239827"/>
            <a:ext cx="425291" cy="425291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81857" y="6310670"/>
            <a:ext cx="29896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470934" y="6216134"/>
            <a:ext cx="367891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Dynamic Allocation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470934" y="6624757"/>
            <a:ext cx="649795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dynamically allocates and deallocates resources based on the evolving state of the cellular automata grid.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852" y="852607"/>
            <a:ext cx="7694295" cy="1941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Architecture of Based Automata Scheduler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4852" y="3104912"/>
            <a:ext cx="3743682" cy="2525435"/>
          </a:xfrm>
          <a:prstGeom prst="roundRect">
            <a:avLst>
              <a:gd name="adj" fmla="val 344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9522" y="3319582"/>
            <a:ext cx="3314343" cy="646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Resource Monitoring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9522" y="4090749"/>
            <a:ext cx="3314343" cy="1324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continuously monitors the state of cloud resources, including CPU, memory, and network utilization.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5584" y="3104912"/>
            <a:ext cx="3743682" cy="2525435"/>
          </a:xfrm>
          <a:prstGeom prst="roundRect">
            <a:avLst>
              <a:gd name="adj" fmla="val 344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0254" y="3319582"/>
            <a:ext cx="3273623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Decision Engine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90254" y="3767257"/>
            <a:ext cx="3314343" cy="1324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decision engine applies the cellular automata rules to determine the optimal resource allocation based on the monitored data.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4852" y="5837396"/>
            <a:ext cx="7694295" cy="1539478"/>
          </a:xfrm>
          <a:prstGeom prst="roundRect">
            <a:avLst>
              <a:gd name="adj" fmla="val 565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39522" y="6052066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Actuation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39522" y="6499741"/>
            <a:ext cx="726495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then takes action to scale resources up or down based on the decisions made by the decision engine.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635" y="643890"/>
            <a:ext cx="7750731" cy="1866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Algorithm for Dynamic Resource Allocation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35" y="2808684"/>
            <a:ext cx="995243" cy="15923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90368" y="3007638"/>
            <a:ext cx="408634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Resource Monitoring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90368" y="3438049"/>
            <a:ext cx="6456998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algorithm continuously gathers and analyzes resource utilization data from the cloud environment.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35" y="4401026"/>
            <a:ext cx="995243" cy="15923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90368" y="4599980"/>
            <a:ext cx="4792980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Cellular Automata Rules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90368" y="5030391"/>
            <a:ext cx="6456998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algorithm applies the predefined cellular automata rules to determine the optimal resource allocation based on the monitored data.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635" y="5993368"/>
            <a:ext cx="995243" cy="159234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90368" y="6192322"/>
            <a:ext cx="3416737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Resource Scaling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990368" y="6622733"/>
            <a:ext cx="6456998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algorithm then scales resources up or down accordingly to meet the changing demands of the cloud workloads.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4452" y="478869"/>
            <a:ext cx="7927896" cy="1628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Experimental Setup and Performance Evaluation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52" y="2368153"/>
            <a:ext cx="434221" cy="4342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4452" y="2976086"/>
            <a:ext cx="345186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Resource Utilization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094452" y="3351728"/>
            <a:ext cx="7927896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achieved high resource utilization by dynamically adapting to workload changes.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452" y="4150757"/>
            <a:ext cx="434221" cy="4342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4452" y="4758690"/>
            <a:ext cx="2681288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Response Time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094452" y="5134332"/>
            <a:ext cx="7927896" cy="555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maintained low latency and high throughput, ensuring timely processing of cloud applications.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4452" y="6211253"/>
            <a:ext cx="434221" cy="4342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4452" y="6819186"/>
            <a:ext cx="3143012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Cost Optimization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094452" y="7194828"/>
            <a:ext cx="7927896" cy="555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scheduler reduced operational costs by efficiently utilizing cloud resources and minimizing overprovisioning.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999" y="925116"/>
            <a:ext cx="7640003" cy="1343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 and Future Directions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999" y="2832140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8328" y="2912626"/>
            <a:ext cx="170617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50181" y="2832140"/>
            <a:ext cx="3014424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Adaptable Scheduling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50181" y="3632478"/>
            <a:ext cx="3014424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Based Automata Scheduler demonstrates the potential of cellular automata for dynamic resource allocation in cloud computing.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394" y="2832140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59404" y="2912626"/>
            <a:ext cx="323374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77577" y="2832140"/>
            <a:ext cx="3014424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Ongoing Research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77577" y="3632478"/>
            <a:ext cx="3014424" cy="2063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Future work will focus on enhancing the scheduler's capabilities, exploring multi-objective optimization, and integrating with emerging cloud technologies.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51999" y="6152078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23674" y="6232565"/>
            <a:ext cx="34004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0181" y="6152078"/>
            <a:ext cx="53973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Towards Efficient Clouds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50181" y="6616660"/>
            <a:ext cx="6941820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presented solution contributes to the development of more efficient, scalable, and sustainable cloud computing infrastructure.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6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 for your attention. We welcome any questions or feedback you may have.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516</Words>
  <Application>Microsoft Office PowerPoint</Application>
  <PresentationFormat>Custom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Syne Bold</vt:lpstr>
      <vt:lpstr>Syne Extra Bold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harsha vardhan</cp:lastModifiedBy>
  <cp:revision>2</cp:revision>
  <dcterms:created xsi:type="dcterms:W3CDTF">2024-11-11T03:11:28Z</dcterms:created>
  <dcterms:modified xsi:type="dcterms:W3CDTF">2024-11-11T03:26:37Z</dcterms:modified>
</cp:coreProperties>
</file>